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6" r:id="rId30"/>
    <p:sldId id="848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805" r:id="rId42"/>
    <p:sldId id="758" r:id="rId43"/>
    <p:sldId id="759" r:id="rId44"/>
    <p:sldId id="760" r:id="rId45"/>
    <p:sldId id="761" r:id="rId46"/>
    <p:sldId id="762" r:id="rId47"/>
    <p:sldId id="763" r:id="rId48"/>
    <p:sldId id="766" r:id="rId49"/>
    <p:sldId id="764" r:id="rId50"/>
    <p:sldId id="765" r:id="rId51"/>
    <p:sldId id="768" r:id="rId52"/>
    <p:sldId id="769" r:id="rId53"/>
    <p:sldId id="770" r:id="rId54"/>
    <p:sldId id="757" r:id="rId55"/>
    <p:sldId id="772" r:id="rId56"/>
    <p:sldId id="775" r:id="rId57"/>
    <p:sldId id="776" r:id="rId58"/>
    <p:sldId id="774" r:id="rId59"/>
    <p:sldId id="810" r:id="rId60"/>
    <p:sldId id="778" r:id="rId61"/>
    <p:sldId id="779" r:id="rId62"/>
    <p:sldId id="780" r:id="rId63"/>
    <p:sldId id="781" r:id="rId64"/>
    <p:sldId id="782" r:id="rId65"/>
    <p:sldId id="777" r:id="rId66"/>
    <p:sldId id="783" r:id="rId67"/>
    <p:sldId id="751" r:id="rId68"/>
    <p:sldId id="784" r:id="rId69"/>
    <p:sldId id="785" r:id="rId70"/>
    <p:sldId id="786" r:id="rId71"/>
    <p:sldId id="787" r:id="rId72"/>
    <p:sldId id="790" r:id="rId73"/>
    <p:sldId id="804" r:id="rId74"/>
    <p:sldId id="792" r:id="rId75"/>
    <p:sldId id="794" r:id="rId76"/>
    <p:sldId id="847" r:id="rId77"/>
    <p:sldId id="793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51" r:id="rId89"/>
    <p:sldId id="849" r:id="rId90"/>
    <p:sldId id="844" r:id="rId91"/>
    <p:sldId id="845" r:id="rId92"/>
    <p:sldId id="850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5782"/>
  </p:normalViewPr>
  <p:slideViewPr>
    <p:cSldViewPr snapToGrid="0" snapToObjects="1">
      <p:cViewPr varScale="1">
        <p:scale>
          <a:sx n="143" d="100"/>
          <a:sy n="143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to dump in chat: </a:t>
            </a:r>
            <a:br>
              <a:rPr lang="en-US" dirty="0"/>
            </a:br>
            <a:r>
              <a:rPr lang="en-US" dirty="0"/>
              <a:t>These slides, code for example experiments shown today: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kennysmithed</a:t>
            </a:r>
            <a:r>
              <a:rPr lang="en-US" dirty="0"/>
              <a:t>/oels_emlar2024</a:t>
            </a:r>
          </a:p>
          <a:p>
            <a:r>
              <a:rPr lang="en-US" dirty="0"/>
              <a:t>My 10-week course at Edinburgh (much more extensive!): https://</a:t>
            </a:r>
            <a:r>
              <a:rPr lang="en-US" dirty="0" err="1"/>
              <a:t>kennysmithed.github.io</a:t>
            </a:r>
            <a:r>
              <a:rPr lang="en-US" dirty="0"/>
              <a:t>/oels2023/</a:t>
            </a:r>
            <a:br>
              <a:rPr lang="en-US" dirty="0"/>
            </a:br>
            <a:r>
              <a:rPr lang="en-US" dirty="0"/>
              <a:t>Prolific referral link (£25 bonus credits): https://</a:t>
            </a:r>
            <a:r>
              <a:rPr lang="en-US" dirty="0" err="1"/>
              <a:t>app.prolific.com</a:t>
            </a:r>
            <a:r>
              <a:rPr lang="en-US" dirty="0"/>
              <a:t>/register/</a:t>
            </a:r>
            <a:r>
              <a:rPr lang="en-US" dirty="0" err="1"/>
              <a:t>researcher?ref</a:t>
            </a:r>
            <a:r>
              <a:rPr lang="en-US" dirty="0"/>
              <a:t>=U30N6QYO7M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" TargetMode="External"/><Relationship Id="rId2" Type="http://schemas.openxmlformats.org/officeDocument/2006/relationships/hyperlink" Target="https://github.com/kennysmithed/oels_emlar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oels_practical_wk7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tullo.co.uk/alisdair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https://www.prolific.com/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 (but anecdotally, less so as it grows)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this (actually it’s my colleague Shira Tal) 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2023 iteration: </a:t>
            </a:r>
            <a:r>
              <a:rPr lang="en-US" dirty="0">
                <a:hlinkClick r:id="rId3"/>
              </a:rPr>
              <a:t>https://kennysmithed.github.io/oels2023/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linguistic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https://kennysmithed.github.io/oels2023/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new (for some of us)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405371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7+ of my course (e.g. </a:t>
            </a:r>
            <a:r>
              <a:rPr lang="en-US" dirty="0">
                <a:hlinkClick r:id="rId3"/>
              </a:rPr>
              <a:t>https://kennysmithed.github.io/oels2023/oels_practical_wk7.html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9 of my course: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9-10 of my course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6546-E633-C57C-E274-4B816F72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2A7-7213-4CE0-9AEE-BC9352E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the materials for my 10-week Edinburgh course are online and you are welcome to use them to teach yourself and/or teach others.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If you would like us to run a compressed version </a:t>
            </a:r>
            <a:r>
              <a:rPr lang="en-US"/>
              <a:t>of that course </a:t>
            </a:r>
            <a:r>
              <a:rPr lang="en-US" dirty="0"/>
              <a:t>for your research group, email me, it can be done (for a fee).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your home institution doesn’t provide hosting for online experiments and you want to use commercial hosting but need help with this, you should contact my colleague </a:t>
            </a:r>
            <a:r>
              <a:rPr lang="en-US" dirty="0" err="1"/>
              <a:t>Alisdair</a:t>
            </a:r>
            <a:r>
              <a:rPr lang="en-US" dirty="0"/>
              <a:t> </a:t>
            </a:r>
            <a:r>
              <a:rPr lang="en-US" dirty="0" err="1"/>
              <a:t>Tullo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https://tullo.co.uk/alisdair/</a:t>
            </a:r>
            <a:r>
              <a:rPr lang="en-US" dirty="0"/>
              <a:t>), he does consultancy on this kind of thing and can help you (for a fee).</a:t>
            </a:r>
          </a:p>
        </p:txBody>
      </p:sp>
    </p:spTree>
    <p:extLst>
      <p:ext uri="{BB962C8B-B14F-4D97-AF65-F5344CB8AC3E}">
        <p14:creationId xmlns:p14="http://schemas.microsoft.com/office/powerpoint/2010/main" val="3816117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14949</TotalTime>
  <Words>4366</Words>
  <Application>Microsoft Macintosh PowerPoint</Application>
  <PresentationFormat>On-screen Show (16:9)</PresentationFormat>
  <Paragraphs>430</Paragraphs>
  <Slides>92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Gill Sans MT</vt:lpstr>
      <vt:lpstr>Helvetica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Demo – ferdinand_etal_2019/fks19.html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involving audio stimuli and keyboard responses</vt:lpstr>
      <vt:lpstr>Demo – gomez_gerken_1999/gg99.html</vt:lpstr>
      <vt:lpstr>An unexpected challenge: multimodal stimuli</vt:lpstr>
      <vt:lpstr>Demo – martin_white_2021/mw21.html</vt:lpstr>
      <vt:lpstr>An unexpected challenge: multimodal stimuli</vt:lpstr>
      <vt:lpstr>An unexpected challenge: multimodal stimuli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Shameless advertising</vt:lpstr>
      <vt:lpstr>Questions?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260</cp:revision>
  <dcterms:created xsi:type="dcterms:W3CDTF">2021-09-13T12:47:36Z</dcterms:created>
  <dcterms:modified xsi:type="dcterms:W3CDTF">2024-04-17T10:59:56Z</dcterms:modified>
</cp:coreProperties>
</file>